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293" r:id="rId7"/>
    <p:sldId id="464" r:id="rId8"/>
    <p:sldId id="463" r:id="rId9"/>
    <p:sldId id="465" r:id="rId10"/>
    <p:sldId id="484" r:id="rId11"/>
    <p:sldId id="486" r:id="rId12"/>
    <p:sldId id="432" r:id="rId13"/>
    <p:sldId id="467" r:id="rId14"/>
    <p:sldId id="466" r:id="rId15"/>
    <p:sldId id="468" r:id="rId16"/>
    <p:sldId id="470" r:id="rId17"/>
    <p:sldId id="471" r:id="rId18"/>
    <p:sldId id="472" r:id="rId19"/>
    <p:sldId id="473" r:id="rId20"/>
    <p:sldId id="474" r:id="rId21"/>
    <p:sldId id="475" r:id="rId22"/>
    <p:sldId id="476" r:id="rId23"/>
    <p:sldId id="477" r:id="rId24"/>
    <p:sldId id="479" r:id="rId25"/>
    <p:sldId id="478" r:id="rId26"/>
    <p:sldId id="480" r:id="rId27"/>
    <p:sldId id="481" r:id="rId28"/>
    <p:sldId id="482" r:id="rId29"/>
    <p:sldId id="483" r:id="rId30"/>
    <p:sldId id="331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53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NPL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quá</a:t>
          </a:r>
          <a:r>
            <a:rPr lang="en-US" sz="3600" dirty="0" smtClean="0"/>
            <a:t> </a:t>
          </a:r>
          <a:r>
            <a:rPr lang="en-US" sz="3600" dirty="0" err="1" smtClean="0"/>
            <a:t>trình</a:t>
          </a:r>
          <a:r>
            <a:rPr lang="en-US" sz="3600" dirty="0" smtClean="0"/>
            <a:t> s</a:t>
          </a:r>
          <a:r>
            <a:rPr lang="vi-VN" sz="3600" dirty="0" smtClean="0"/>
            <a:t>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NPL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quá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trình</a:t>
          </a:r>
          <a:r>
            <a:rPr lang="en-US" sz="3600" kern="1200" dirty="0" smtClean="0"/>
            <a:t> s</a:t>
          </a:r>
          <a:r>
            <a:rPr lang="vi-VN" sz="3600" kern="1200" dirty="0" smtClean="0"/>
            <a:t>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6890242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9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yêu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/>
              <a:t>,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may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/>
              <a:t>8.1.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kỹ</a:t>
            </a:r>
            <a:r>
              <a:rPr lang="en-US" sz="2200" dirty="0"/>
              <a:t> </a:t>
            </a:r>
            <a:r>
              <a:rPr lang="en-US" sz="2200" dirty="0" err="1"/>
              <a:t>thuật</a:t>
            </a:r>
            <a:r>
              <a:rPr lang="en-US" sz="2200" dirty="0"/>
              <a:t> </a:t>
            </a:r>
            <a:r>
              <a:rPr lang="en-US" sz="2200" dirty="0" err="1"/>
              <a:t>khách</a:t>
            </a:r>
            <a:r>
              <a:rPr lang="en-US" sz="2200" dirty="0"/>
              <a:t> </a:t>
            </a:r>
            <a:r>
              <a:rPr lang="en-US" sz="2200" dirty="0" err="1" smtClean="0"/>
              <a:t>hàng</a:t>
            </a:r>
            <a:r>
              <a:rPr lang="en-US" sz="2200" dirty="0" smtClean="0"/>
              <a:t> (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học</a:t>
            </a:r>
            <a:r>
              <a:rPr lang="en-US" sz="2200" dirty="0" smtClean="0"/>
              <a:t> ở </a:t>
            </a:r>
            <a:r>
              <a:rPr lang="en-US" sz="2200" dirty="0" err="1" smtClean="0"/>
              <a:t>buổi</a:t>
            </a:r>
            <a:r>
              <a:rPr lang="en-US" sz="2200" dirty="0" smtClean="0"/>
              <a:t> </a:t>
            </a:r>
            <a:r>
              <a:rPr lang="en-US" sz="2200" dirty="0" err="1" smtClean="0"/>
              <a:t>trước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447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8.2.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hệ</a:t>
            </a:r>
            <a:r>
              <a:rPr lang="en-US" sz="3200" dirty="0" smtClean="0"/>
              <a:t> </a:t>
            </a:r>
            <a:r>
              <a:rPr lang="en-US" sz="3200" dirty="0" err="1" smtClean="0"/>
              <a:t>thống</a:t>
            </a:r>
            <a:r>
              <a:rPr lang="en-US" sz="3200" dirty="0" smtClean="0"/>
              <a:t> </a:t>
            </a:r>
            <a:r>
              <a:rPr lang="en-US" sz="3200" dirty="0" err="1" smtClean="0"/>
              <a:t>nội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kê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size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dung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may: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may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</a:t>
            </a:r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thùa</a:t>
            </a:r>
            <a:r>
              <a:rPr lang="en-US" sz="2800" dirty="0" smtClean="0"/>
              <a:t>, </a:t>
            </a:r>
            <a:r>
              <a:rPr lang="en-US" sz="2800" dirty="0" err="1" smtClean="0"/>
              <a:t>đính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nhãn</a:t>
            </a:r>
            <a:r>
              <a:rPr lang="en-US" sz="2800" dirty="0" smtClean="0"/>
              <a:t> </a:t>
            </a:r>
            <a:r>
              <a:rPr lang="en-US" sz="2800" dirty="0" err="1" smtClean="0"/>
              <a:t>mác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54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tài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chi </a:t>
            </a:r>
            <a:r>
              <a:rPr lang="en-US" sz="2800" dirty="0" err="1">
                <a:solidFill>
                  <a:srgbClr val="FF0000"/>
                </a:solidFill>
              </a:rPr>
              <a:t>tiết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,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trà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127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lvl="0" algn="just"/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(do KH </a:t>
            </a:r>
            <a:r>
              <a:rPr lang="en-US" sz="2800" dirty="0" err="1"/>
              <a:t>gửi</a:t>
            </a:r>
            <a:r>
              <a:rPr lang="en-US" sz="2800" dirty="0"/>
              <a:t>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(PP)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2631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i="1" u="sng" dirty="0" err="1" smtClean="0"/>
              <a:t>Bài</a:t>
            </a:r>
            <a:r>
              <a:rPr lang="en-US" sz="2800" i="1" u="sng" dirty="0" smtClean="0"/>
              <a:t> </a:t>
            </a:r>
            <a:r>
              <a:rPr lang="en-US" sz="2800" i="1" u="sng" dirty="0" err="1" smtClean="0"/>
              <a:t>tập</a:t>
            </a:r>
            <a:r>
              <a:rPr lang="en-US" sz="2800" i="1" u="sng" dirty="0" smtClean="0"/>
              <a:t>: </a:t>
            </a:r>
          </a:p>
          <a:p>
            <a:pPr marL="0" indent="0" algn="just">
              <a:buNone/>
            </a:pP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nữ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(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xanh</a:t>
            </a:r>
            <a:r>
              <a:rPr lang="en-US" sz="2800" dirty="0" smtClean="0"/>
              <a:t>)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CĐ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, </a:t>
            </a:r>
            <a:r>
              <a:rPr lang="en-US" sz="2800" dirty="0" err="1" smtClean="0"/>
              <a:t>em</a:t>
            </a:r>
            <a:r>
              <a:rPr lang="en-US" sz="2800" dirty="0" smtClean="0"/>
              <a:t> </a:t>
            </a:r>
            <a:r>
              <a:rPr lang="en-US" sz="2800" dirty="0" err="1" smtClean="0"/>
              <a:t>hãy</a:t>
            </a:r>
            <a:r>
              <a:rPr lang="en-US" sz="2800" dirty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may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0931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eaLnBrk="1" hangingPunct="1"/>
            <a:r>
              <a:rPr lang="en-US" sz="3400" dirty="0" smtClean="0"/>
              <a:t>8. </a:t>
            </a:r>
            <a:r>
              <a:rPr lang="en-US" sz="3400" dirty="0" err="1" smtClean="0"/>
              <a:t>Chuẩn</a:t>
            </a:r>
            <a:r>
              <a:rPr lang="en-US" sz="3400" dirty="0" smtClean="0"/>
              <a:t> </a:t>
            </a:r>
            <a:r>
              <a:rPr lang="en-US" sz="3400" dirty="0" err="1" smtClean="0"/>
              <a:t>bị</a:t>
            </a:r>
            <a:r>
              <a:rPr lang="en-US" sz="3400" dirty="0" smtClean="0"/>
              <a:t> </a:t>
            </a:r>
            <a:r>
              <a:rPr lang="en-US" sz="3400" dirty="0" err="1" smtClean="0"/>
              <a:t>tài</a:t>
            </a:r>
            <a:r>
              <a:rPr lang="en-US" sz="3400" dirty="0" smtClean="0"/>
              <a:t> </a:t>
            </a:r>
            <a:r>
              <a:rPr lang="en-US" sz="3400" dirty="0" err="1" smtClean="0"/>
              <a:t>liệu</a:t>
            </a:r>
            <a:r>
              <a:rPr lang="en-US" sz="3400" dirty="0" smtClean="0"/>
              <a:t> </a:t>
            </a:r>
            <a:r>
              <a:rPr lang="en-US" sz="3400" dirty="0" err="1" smtClean="0"/>
              <a:t>kỹ</a:t>
            </a:r>
            <a:r>
              <a:rPr lang="en-US" sz="3400" dirty="0" smtClean="0"/>
              <a:t> </a:t>
            </a:r>
            <a:r>
              <a:rPr lang="en-US" sz="3400" dirty="0" err="1" smtClean="0"/>
              <a:t>thuật</a:t>
            </a:r>
            <a:r>
              <a:rPr lang="en-US" sz="3400" dirty="0" smtClean="0"/>
              <a:t> </a:t>
            </a:r>
            <a:r>
              <a:rPr lang="en-US" sz="3400" dirty="0" err="1" smtClean="0"/>
              <a:t>cho</a:t>
            </a:r>
            <a:r>
              <a:rPr lang="en-US" sz="3400" dirty="0" smtClean="0"/>
              <a:t> </a:t>
            </a:r>
            <a:r>
              <a:rPr lang="en-US" sz="3400" dirty="0" err="1" smtClean="0"/>
              <a:t>sản</a:t>
            </a:r>
            <a:r>
              <a:rPr lang="en-US" sz="3400" dirty="0" smtClean="0"/>
              <a:t> </a:t>
            </a:r>
            <a:r>
              <a:rPr lang="en-US" sz="3400" dirty="0" err="1" smtClean="0"/>
              <a:t>xuất</a:t>
            </a:r>
            <a:endParaRPr lang="en-US" sz="34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534400" cy="4724400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400" i="1" u="sng" dirty="0" err="1"/>
              <a:t>Tài</a:t>
            </a:r>
            <a:r>
              <a:rPr lang="en-US" sz="2400" i="1" u="sng" dirty="0"/>
              <a:t> </a:t>
            </a:r>
            <a:r>
              <a:rPr lang="en-US" sz="2400" i="1" u="sng" dirty="0" err="1"/>
              <a:t>liệu</a:t>
            </a:r>
            <a:r>
              <a:rPr lang="en-US" sz="2400" i="1" u="sng" dirty="0"/>
              <a:t> </a:t>
            </a:r>
            <a:r>
              <a:rPr lang="en-US" sz="2400" i="1" u="sng" dirty="0" err="1"/>
              <a:t>kỹ</a:t>
            </a:r>
            <a:r>
              <a:rPr lang="en-US" sz="2400" i="1" u="sng" dirty="0"/>
              <a:t> </a:t>
            </a:r>
            <a:r>
              <a:rPr lang="en-US" sz="2400" i="1" u="sng" dirty="0" err="1"/>
              <a:t>thuật</a:t>
            </a:r>
            <a:r>
              <a:rPr lang="en-US" sz="2400" i="1" u="sng" dirty="0"/>
              <a:t> </a:t>
            </a:r>
            <a:r>
              <a:rPr lang="en-US" sz="2400" i="1" u="sng" dirty="0" err="1"/>
              <a:t>cho</a:t>
            </a:r>
            <a:r>
              <a:rPr lang="en-US" sz="2400" i="1" u="sng" dirty="0"/>
              <a:t> </a:t>
            </a:r>
            <a:r>
              <a:rPr lang="en-US" sz="2400" i="1" u="sng" dirty="0" err="1"/>
              <a:t>sản</a:t>
            </a:r>
            <a:r>
              <a:rPr lang="en-US" sz="2400" i="1" u="sng" dirty="0"/>
              <a:t> </a:t>
            </a:r>
            <a:r>
              <a:rPr lang="en-US" sz="2400" i="1" u="sng" dirty="0" err="1" smtClean="0"/>
              <a:t>xuất</a:t>
            </a:r>
            <a:r>
              <a:rPr lang="en-US" sz="2400" i="1" u="sng" dirty="0" smtClean="0"/>
              <a:t> – </a:t>
            </a:r>
            <a:r>
              <a:rPr lang="en-US" sz="2400" i="1" u="sng" dirty="0" err="1" smtClean="0"/>
              <a:t>Bài</a:t>
            </a:r>
            <a:r>
              <a:rPr lang="en-US" sz="2400" i="1" u="sng" dirty="0" smtClean="0"/>
              <a:t> </a:t>
            </a:r>
            <a:r>
              <a:rPr lang="en-US" sz="2400" i="1" u="sng" dirty="0" err="1" smtClean="0"/>
              <a:t>tập</a:t>
            </a:r>
            <a:r>
              <a:rPr lang="en-US" sz="2400" i="1" u="sng" dirty="0" smtClean="0"/>
              <a:t> </a:t>
            </a:r>
            <a:endParaRPr lang="en-US" sz="2400" i="1" u="sng" dirty="0"/>
          </a:p>
          <a:p>
            <a:pPr marL="0" lvl="0" indent="0">
              <a:buNone/>
            </a:pPr>
            <a:endParaRPr lang="en-US" sz="2800" dirty="0" smtClean="0"/>
          </a:p>
          <a:p>
            <a:pPr marL="0" lv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082327"/>
              </p:ext>
            </p:extLst>
          </p:nvPr>
        </p:nvGraphicFramePr>
        <p:xfrm>
          <a:off x="457200" y="2590798"/>
          <a:ext cx="8153400" cy="42303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71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209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Tên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bước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công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việc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Dụng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cụ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chú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Tra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vào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thân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Gồm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: may </a:t>
                      </a: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lộn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,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diễu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chân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,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cặp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lá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3</a:t>
                      </a:r>
                      <a:endParaRPr lang="en-US" sz="18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10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Ủi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thành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phẩm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566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3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tự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keo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dựng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may;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chia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size (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nhãn</a:t>
            </a:r>
            <a:r>
              <a:rPr lang="en-US" sz="2800" dirty="0"/>
              <a:t> size, </a:t>
            </a:r>
            <a:r>
              <a:rPr lang="en-US" sz="2800" dirty="0" err="1"/>
              <a:t>nhãn</a:t>
            </a:r>
            <a:r>
              <a:rPr lang="en-US" sz="2800" dirty="0"/>
              <a:t> UPC,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,…).</a:t>
            </a:r>
          </a:p>
          <a:p>
            <a:pPr algn="just"/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: met, yards, pcs, sets,…</a:t>
            </a:r>
          </a:p>
          <a:p>
            <a:pPr algn="just"/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557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: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2% - 3%;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1% - 2%,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 0.5% - 1%.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0325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/>
              <a:t>phát</a:t>
            </a:r>
            <a:r>
              <a:rPr lang="en-US" sz="2800" dirty="0"/>
              <a:t> NPL,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NPL.</a:t>
            </a:r>
          </a:p>
          <a:p>
            <a:pPr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NPL: </a:t>
            </a:r>
            <a:r>
              <a:rPr lang="en-US" sz="2800" dirty="0" err="1"/>
              <a:t>đủ</a:t>
            </a:r>
            <a:r>
              <a:rPr lang="en-US" sz="2800" dirty="0"/>
              <a:t> hay </a:t>
            </a:r>
            <a:r>
              <a:rPr lang="en-US" sz="2800" dirty="0" err="1"/>
              <a:t>thiếu</a:t>
            </a:r>
            <a:r>
              <a:rPr lang="en-US" sz="2800" dirty="0"/>
              <a:t> so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PO,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802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9.2.1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KH,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do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NPL </a:t>
            </a:r>
            <a:r>
              <a:rPr lang="en-US" sz="2800" dirty="0" err="1"/>
              <a:t>chậm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,…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001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9.2.1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bố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điều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chỉnh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248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9.2.2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NPL so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:</a:t>
            </a:r>
          </a:p>
          <a:p>
            <a:pPr marL="400050" lvl="1" indent="0" algn="just">
              <a:buNone/>
            </a:pP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luôn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,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chậm</a:t>
            </a:r>
            <a:r>
              <a:rPr lang="en-US" dirty="0" smtClean="0"/>
              <a:t> </a:t>
            </a:r>
            <a:r>
              <a:rPr lang="en-US" dirty="0" err="1" smtClean="0"/>
              <a:t>trễ</a:t>
            </a:r>
            <a:r>
              <a:rPr lang="en-US" dirty="0" smtClean="0"/>
              <a:t> ở </a:t>
            </a:r>
            <a:r>
              <a:rPr lang="en-US" dirty="0" err="1" smtClean="0"/>
              <a:t>khâu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NPL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đòi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viên</a:t>
            </a:r>
            <a:r>
              <a:rPr lang="en-US" dirty="0" smtClean="0">
                <a:solidFill>
                  <a:srgbClr val="FF0000"/>
                </a:solidFill>
              </a:rPr>
              <a:t> QLĐH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bám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giữa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xuất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máy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nhận</a:t>
            </a:r>
            <a:r>
              <a:rPr lang="en-US" dirty="0" smtClean="0">
                <a:solidFill>
                  <a:srgbClr val="FF0000"/>
                </a:solidFill>
              </a:rPr>
              <a:t> NPL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kịp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,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sz="2400" dirty="0" smtClean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334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9.2.3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</a:t>
            </a:r>
          </a:p>
          <a:p>
            <a:pPr marL="400050" lvl="1" indent="0" algn="just">
              <a:buNone/>
            </a:pP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NPL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kho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73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9.2.4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</a:t>
            </a:r>
          </a:p>
          <a:p>
            <a:pPr marL="400050" lvl="1" indent="0" algn="just">
              <a:buNone/>
            </a:pP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NPL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trà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email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lỗi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hay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trăm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hư</a:t>
            </a:r>
            <a:r>
              <a:rPr lang="en-US" dirty="0"/>
              <a:t>, </a:t>
            </a:r>
            <a:r>
              <a:rPr lang="en-US" dirty="0" err="1">
                <a:solidFill>
                  <a:srgbClr val="FF0000"/>
                </a:solidFill>
              </a:rPr>
              <a:t>kèm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theo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chụp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gửi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mẫu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làm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bằng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chứng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báo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lên</a:t>
            </a:r>
            <a:r>
              <a:rPr lang="en-US" dirty="0">
                <a:solidFill>
                  <a:srgbClr val="FF0000"/>
                </a:solidFill>
              </a:rPr>
              <a:t> NCC, KH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chờ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hay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902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quyết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bởi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</a:t>
            </a:r>
            <a:r>
              <a:rPr lang="en-US" sz="2800" dirty="0">
                <a:solidFill>
                  <a:srgbClr val="FF0000"/>
                </a:solidFill>
              </a:rPr>
              <a:t> con </a:t>
            </a:r>
            <a:r>
              <a:rPr lang="en-US" sz="2800" dirty="0" err="1">
                <a:solidFill>
                  <a:srgbClr val="FF0000"/>
                </a:solidFill>
              </a:rPr>
              <a:t>người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tùy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thuộc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thể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hiện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qua:</a:t>
            </a: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nghệ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chuyền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trưởng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chức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endParaRPr lang="en-US" sz="28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2032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viền</a:t>
            </a:r>
            <a:r>
              <a:rPr lang="en-US" sz="2800" dirty="0"/>
              <a:t> </a:t>
            </a:r>
            <a:r>
              <a:rPr lang="en-US" sz="2800" dirty="0" err="1"/>
              <a:t>xéo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/>
              <a:t>mối</a:t>
            </a:r>
            <a:r>
              <a:rPr lang="en-US" sz="2800" dirty="0"/>
              <a:t> </a:t>
            </a:r>
            <a:r>
              <a:rPr lang="en-US" sz="2800" dirty="0" err="1"/>
              <a:t>nối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303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in, </a:t>
            </a:r>
            <a:r>
              <a:rPr lang="en-US" sz="2800" dirty="0" err="1" smtClean="0"/>
              <a:t>thêu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size (size 3 </a:t>
            </a:r>
            <a:r>
              <a:rPr lang="en-US" sz="2800" dirty="0" err="1"/>
              <a:t>đến</a:t>
            </a:r>
            <a:r>
              <a:rPr lang="en-US" sz="2800" dirty="0"/>
              <a:t> 15),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 size (petti, missy, woman).</a:t>
            </a:r>
          </a:p>
          <a:p>
            <a:pPr marL="0" lvl="0" indent="0" algn="just">
              <a:buNone/>
            </a:pP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1466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9.2.5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chia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may (</a:t>
            </a:r>
            <a:r>
              <a:rPr lang="en-US" sz="2800" dirty="0" err="1"/>
              <a:t>hơn</a:t>
            </a:r>
            <a:r>
              <a:rPr lang="en-US" sz="2800" dirty="0"/>
              <a:t> 3 </a:t>
            </a:r>
            <a:r>
              <a:rPr lang="en-US" sz="2800" dirty="0" err="1"/>
              <a:t>chuyền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Diện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, </a:t>
            </a:r>
            <a:r>
              <a:rPr lang="en-US" sz="2800" dirty="0" err="1"/>
              <a:t>lớn</a:t>
            </a:r>
            <a:r>
              <a:rPr lang="en-US" sz="2800" dirty="0"/>
              <a:t> (</a:t>
            </a:r>
            <a:r>
              <a:rPr lang="en-US" sz="2800" dirty="0" err="1"/>
              <a:t>áo</a:t>
            </a:r>
            <a:r>
              <a:rPr lang="en-US" sz="2800" dirty="0"/>
              <a:t> </a:t>
            </a:r>
            <a:r>
              <a:rPr lang="en-US" sz="2800" dirty="0" err="1"/>
              <a:t>đầm</a:t>
            </a:r>
            <a:r>
              <a:rPr lang="en-US" sz="2800" dirty="0"/>
              <a:t>, </a:t>
            </a:r>
            <a:r>
              <a:rPr lang="en-US" sz="2800" dirty="0" err="1"/>
              <a:t>quần</a:t>
            </a:r>
            <a:r>
              <a:rPr lang="en-US" sz="2800" dirty="0"/>
              <a:t> </a:t>
            </a:r>
            <a:r>
              <a:rPr lang="en-US" sz="2800" dirty="0" err="1"/>
              <a:t>tây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672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cuộc</a:t>
            </a:r>
            <a:r>
              <a:rPr lang="en-US" sz="2800" dirty="0"/>
              <a:t> </a:t>
            </a:r>
            <a:r>
              <a:rPr lang="en-US" sz="2800" dirty="0" err="1"/>
              <a:t>họp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bám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xong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7250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8307" y="23622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KHSX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KHSX </a:t>
            </a:r>
            <a:r>
              <a:rPr lang="en-US" sz="2800" dirty="0" err="1"/>
              <a:t>và</a:t>
            </a:r>
            <a:r>
              <a:rPr lang="en-US" sz="2800" dirty="0"/>
              <a:t> QLĐH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QLĐH </a:t>
            </a:r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sẵn</a:t>
            </a:r>
            <a:r>
              <a:rPr lang="en-US" sz="2800" dirty="0"/>
              <a:t> </a:t>
            </a:r>
            <a:r>
              <a:rPr lang="en-US" sz="2800" dirty="0" err="1"/>
              <a:t>sàng</a:t>
            </a:r>
            <a:r>
              <a:rPr lang="en-US" sz="2800" dirty="0"/>
              <a:t> hay </a:t>
            </a:r>
            <a:r>
              <a:rPr lang="en-US" sz="2800" dirty="0" err="1"/>
              <a:t>chưa</a:t>
            </a:r>
            <a:r>
              <a:rPr lang="en-US" sz="2800" dirty="0"/>
              <a:t>,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1371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10.1 </a:t>
            </a:r>
            <a:r>
              <a:rPr lang="en-US" sz="3200" dirty="0" err="1"/>
              <a:t>Kiểm</a:t>
            </a:r>
            <a:r>
              <a:rPr lang="en-US" sz="3200" dirty="0"/>
              <a:t> </a:t>
            </a:r>
            <a:r>
              <a:rPr lang="en-US" sz="3200" dirty="0" err="1"/>
              <a:t>tra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nhất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,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(KHSX)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r>
              <a:rPr lang="en-US" sz="3200" dirty="0"/>
              <a:t> – Production Plan: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7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10.2  </a:t>
            </a:r>
            <a:r>
              <a:rPr lang="en-US" sz="3200" dirty="0" err="1"/>
              <a:t>Họp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259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in/</a:t>
            </a:r>
            <a:r>
              <a:rPr lang="en-US" sz="2800" dirty="0" err="1"/>
              <a:t>thêu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(input).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(output).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4077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958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: </a:t>
            </a:r>
            <a:r>
              <a:rPr lang="en-US" sz="2800" dirty="0" err="1"/>
              <a:t>khuy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,…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wash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ủi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212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NPL.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Lập</a:t>
            </a:r>
            <a:r>
              <a:rPr lang="en-US" dirty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may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4683</TotalTime>
  <Words>2364</Words>
  <Application>Microsoft Office PowerPoint</Application>
  <PresentationFormat>On-screen Show (4:3)</PresentationFormat>
  <Paragraphs>231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257</cp:revision>
  <dcterms:created xsi:type="dcterms:W3CDTF">2013-12-02T23:45:18Z</dcterms:created>
  <dcterms:modified xsi:type="dcterms:W3CDTF">2020-06-09T03:25:54Z</dcterms:modified>
</cp:coreProperties>
</file>